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fraction IS a division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3/4 means 3 shared between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not “equals” a division. IS one.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Three sandwiches, four children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How much each?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Less than one. Whatever the answer is.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Do the sharing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Cut each sandwich into 4. That is 12 pieces.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Each child takes 3 pieces. Each piece is a quarter.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3/4 each. The fraction WAS the sharing.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wrong way 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 ÷ 3 = 1⅓.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More than a sandwich each. From three sandwiches.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children reach for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Every division so far put the big number first.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20 ÷ 4, never 4 ÷ 20.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Top ÷ bottom. Always that way round.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When it is more than 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13 shared between 4.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each, and 1 left over.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leftover is 1 of FOUR pieces. 3¼.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Not 3⅓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bottom is who is sharing, not what is left.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4 children → quarters. Every time.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cakes between 5 children. Then 17 ÷ 5.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Then: is your first answer more or less than one cake? Say so first.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Predict under-or-over-one. Then share.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fraction as division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