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Adding unlike denominators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You cannot add different-sized pieces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why 1/2 + 1/3 is not 2/5.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symmetrical answer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1/2 + 1/3. Tops: 1 + 1 = 2. Bottoms: 2 + 3 = 5.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2/5.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Tidy. And 2/5 is LESS than 1/2.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Check before you calculate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1/3 is less than 1/2.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 the answer is between 1/2 and 1.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2/5 was rejected before we found a denominator.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Halves and thirds are different pieces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Nothing to count. So make them the same.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Cut both into SIXTHS.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it is counting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1/2 = 3/6.   1/3 = 2/6.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 sixths + 2 sixths.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5/6. Between 1/2 and 1, as predicted.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Change the tops too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1/2 written as 1/6 is wrong — the pieces got smaller,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 you need MORE of them.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1/6 + 1/6 = 2/6 = 1/3. Back where we started.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Mixed numbers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3¼ − 1¾. Cannot do ¼ − ¾?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13 quarters − 7 quarters = 6 quarters.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1½. Not 2½ — that is more than 3 − 1.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2/3 + 1/4. Then 5/6 − 1/3.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Before each: between which two numbers must the answer lie?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Predict the range. Then calculate.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Adding and subtracting unlike denominators — Lesson Slides (Grade 5)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