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Decimal arithmetic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Align places to add. Count places to multiply.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two different rules, and using the wrong one.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Adding: 3.5 + 0.42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Line up the ENDS: 35 + 42 = 77.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Line up the PLACES: 3.50 + 0.42.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3.92. And 3.5 IS 3.50.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ends ever worked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 whole numbers the last digit IS the ones.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right-aligning lined up the places by accident.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rule was always: align the places.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Subtracting: 5 − 2.36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“Nothing to take the 6 from.”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is 5.00. The zeros are there.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500 hundredths − 236 hundredths = 264.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Multiplying is DIFFERENT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0.3 × 0.4. Do NOT line up the point.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× 4 = 12. Two places in, two places out.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0.12. Lining up the point gives 1.2 — ten times too big.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And it got smaller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0.12 is less than 0.3. And less than 0.4.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Multiplying by less than 1 makes things smaller.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Dividing: how many fit?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 ÷ 0.2 — how many 0.2s fit in 6?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30 of them.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answer is BIGGER than 6. That is correct.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12.4 + 3.75. Then 4.2 − 1.75. Then 1.5 × 0.6. Then 7.2 ÷ 0.8.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Before each one: roughly how big should the answer be?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Which rule does this question need?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Decimal arithmetic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