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Dividing by two-digit numbers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Estimate, guess, multiply back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why 4872 ÷ 24 is 203, not 23.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Estimate first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4872 ÷ 24. About 5000 ÷ 25.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About 200. So the answer has three digits.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Now the steps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24 into 48: twice. 48 − 48 = 0.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Bring down the 7. 24 into 7?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None. And “none” is a digit: 0.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Finish it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Bring down the 2, making 72.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24 into 72: three times.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2, then 0, then 3. 203.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Leave the zero out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You get 23.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Estimate said 200. Not a slip — wrong size.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Multiply back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24 × 203 = 4872. Correct.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24 × 23 = 552.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The check prices the mistake, not just finds it.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Remainders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1000 ÷ 32 = 31 r 8. Check: 32 × 31 + 8 = 1000.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If the remainder reaches 32, another group fits.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20 r 20 is NOT 20.20. It is 20 and 20/24.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Estimate then divide: 966 ÷ 42, 8415 ÷ 33, 2050 ÷ 41.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Multiply back on every one.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Where would a 0 have to go?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Dividing by two-digit divisors — Lesson Slides (Grade 5)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