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Teach this with the “Multiplication as scaling” sheet (Grade 5), not after it. That bank says multiplying does not always enlarge; this one says dividing does not always shrink. Same evidence problem, opposite direction, and a child who has met only one of the two still has half a wrong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[0:30] Ask the words BEFORE any notation, every single time. “How many halves fit in 6” gets a confident 12 from a class that would answer 3 to the symbols.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[1:10] THE slide, and it is worth being explicit: the maths was never the difficulty. The class answered correctly a moment ago in words. What the symbols do is hide the question, so the fix is to restore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[2:00] Concede both reasons. “Divide by a half” really does sound like “halve”, and every divisor they have used has been above 1. Neither is carelessness.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[2:50] Multiply back, as in the “Dividing by two-digit divisors” sheet (Grade 5). 12 halves is 6; 3 halves is one and a half. The check is independent of the method that produced the answer, which is what makes it a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[3:40] Now the other direction, and do the cutting: a half cut into six pieces. Each is a twelfth, because twelve of them make a whole. This is the “A fraction as division” sheet (Grade 5)’s sharing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[4:50] The pair on one slide, which is the point of the lesson. Same two numbers, 12 and 1/12. Have the class say which question each answers, and note that the SIZE gives it away without any working.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[6:00] Both directions plus a real context. Insist on the words first — a child who writes the notation first will divide by 4 and not notice. Exit ticket after. Whiteboards: everyone tries Mild, then climbs. These are #1, #6, #9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5 · NUMBER &amp; OPERATIONS — FRACTIONS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DIVIDING WITH UNIT FRACTIONS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divide unit fractions by whole numbers and whole numbers by unit fractions.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Ask it in words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How many halves fit in 6?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Two per whole, six wholes. Twelve.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Nobody finds that strange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words are easy. The symbols are not.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 ÷ ½ = 12.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strangeness is in the notation, not the maths.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Why 3 feels right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“Divide by a half” sounds like “halve it”.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And dividing has always made things smaller.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Every divisor you have used was bigger than 1.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Check it backwards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12 halves = 6. Correct.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 halves = 1½. Not 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Multiply back. It settles it.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OTHER question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½ ÷ 6: a half shared between six.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Cut a half into 6 → twelfths.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1/12. Same numbers. Very different question.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Which question is it?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How many fit? → answer is BIGGER.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How much each? → answer is SMALLER.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12 or 1/12. Size tells you which.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Work out ½ ÷ 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1499616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113385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10 — the opposite question's answer. Reading the division aloud as “a half shared between five” makes 10 plainly absurd.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928616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00176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257800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Work out ½ ÷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half cut into five gives tenths — 1/10.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Smaller than the half started with.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575303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7033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6484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Check: five tenths make a half.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4453128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1/10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4507992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Work out 3 ÷ 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4-metre plank is cut into half-metre pieces. How many pieces? Multiply back to check.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child answers ½ ÷ 6 = 12. Show that this is impossible without doing the division.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#9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“Dividing With Fractions: Step By Step Guide”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Dividing with unit fractions: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