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This continues the “Line plots with fractions” sheet (Grade 4). The axis rules are the same; what is new is USING the plot — totalling and redistributing with fraction arithmetic — which is where the dots-against-labels error lives.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[0:35] Restate the axis rule from Grade 4: equal steps of the smallest unit, empty marks included. A child who omits the empty marks has drawn a list, not a number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[1:10] The inverse relationship, quickly — it should be familiar by now from six earlier appearances. 1/2 is 4/8, so it sits four steps along.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[1:50] Put the data up and ask two questions: how many beakers, and how many different amounts. Getting 8 and 4 as separate answers is what the next slide depends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[2:35] THE slide. Total by counting every dot. Write the 2× and 4× explicitly, because that multiplication is the thing children omit.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[3:30] Redistribute: 5 ÷ 8. Note that 5/8 is not on the plot — children look for it and conclude they are wrong. An average need not be a value that occurred.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[4:20] The most valuable slide, and it takes nerve to teach: the WRONG method gets 5/8 on this data, because the total and the count were both halved. Say plainly that a right answer does not prove a method — the same lesson as the “Rounding decimals” sheet (Grade 5) and the “Relating two number patterns” sheet (Grade 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[5:45] The second data set exists so the coincidence cannot be leaned on: here the two methods give 3/8 and 1/2. Let them find the disagreement. Exit ticket after. Whiteboards: everyone tries Mild, then climbs. These are #1, #5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4.png"/><Relationship Id="rId6" Type="http://schemas.openxmlformats.org/officeDocument/2006/relationships/image" Target="../media/image18.png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5 · MEASUREMENT &amp;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LINE PLOTS WITH FRACTIONS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make a line plot to display a data set of measurements in fractions.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axis is a number line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Equal steps of the smallest unit in the data.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Eighths in the data → the axis is eighths.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 mark with no dots still belongs there.</a:t>
            </a:r>
          </a:p>
        </p:txBody>
      </p:sp>
      <p:pic>
        <p:nvPicPr>
          <p:cNvPr id="17" name="Picture 16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And 1/8 comes before 1/2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8 is bigger than 2. The PIECE is smaller.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428999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58183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1/8 = 1/8. 1/2 = 4/8. Four times as big.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Eight beakers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1/4: 2 dots   1/2: 1   3/4: 4   1: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8 dots. 4 labels. Two different numbers.</a:t>
            </a:r>
          </a:p>
        </p:txBody>
      </p:sp>
      <p:pic>
        <p:nvPicPr>
          <p:cNvPr id="13" name="Picture 12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 much altogether?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Every dot counts: 2×1/4 + 1/2 + 4×3/4 + 1.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28999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58183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5 litres. Not 21/2 — that is the labels.</a:t>
            </a:r>
          </a:p>
        </p:txBody>
      </p:sp>
      <p:pic>
        <p:nvPicPr>
          <p:cNvPr id="13" name="Picture 12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Share it equally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 litres ÷ 8 beakers.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5/8 each. It is not a value on the plot.</a:t>
            </a:r>
          </a:p>
        </p:txBody>
      </p:sp>
      <p:pic>
        <p:nvPicPr>
          <p:cNvPr id="13" name="Picture 12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warning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Adding the labels and dividing by 4 ALSO gives 5/8.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Both halved. The halvings cancelled.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A right answer does not prove a method.</a:t>
            </a:r>
          </a:p>
        </p:txBody>
      </p:sp>
      <p:pic>
        <p:nvPicPr>
          <p:cNvPr id="16" name="Picture 15" descr="spicy-alert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053015"/>
            <a:ext cx="3657600" cy="3256344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Remember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axis runs in equal steps of the smallest unit, empty marks included.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Total by counting every dot.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18795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4315968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26110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Redistribute by dividing the total by the number of measurements.</a:t>
            </a:r>
          </a:p>
        </p:txBody>
      </p:sp>
      <p:pic>
        <p:nvPicPr>
          <p:cNvPr id="16" name="Picture 15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5323179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edium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741221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4957419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Six cups measure 1/8 three times, 1/2 twice and 7/8 once. Draw the line plot.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4957419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147" y="2103120"/>
            <a:ext cx="5323179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picy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747" y="2194560"/>
            <a:ext cx="929426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438747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1315" y="3611880"/>
            <a:ext cx="4957419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For the same data, work out the total by adding the three labels instead. What do you get, and why is it different?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1315" y="5669280"/>
            <a:ext cx="4957419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#5 on your practice sheet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plots with fractions: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