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Teach this bank BEFORE or alongside the “Decimal arithmetic” sheet (Grade 5), the “Multiplying fractions” sheet (Grade 5) and the “Dividing with unit fractions” sheet (Grade 5). The belief it targets is what makes children reject correct answers in all three, and a child who has “fixed” a right answer to look bigger has learned the wrong lesson from getting it right.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[0:40] Concede the belief properly and at length. List multiplications that DO make things bigger and say plainly: this is a correct summary of every multiplication you have met. Nothing here is about carelessness, and children who feel accused stop thinking.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[1:30] Multiplying by exactly 1 is the hinge, and it is the one case children accept instantly. 1 is the dividing line — not 0, which is the other guess.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[2:10] THE slide, and it is the standard's own argument. 4/4 IS 1, so multiplying by it changes nothing; 3/4 is less than 4/4, so multiplying by it must give less. Watch for the moment children realise no arithmetic happened.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[3:10] The three cases on the board, to stay there for the rest of the term. The instruction “never calculate” is not laziness — the judgement is what CHECKS a calculation, so it has to be independent of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[4:10] The question children get wrong even after accepting everything above: bigger than WHICH? 2/3 × 6 is bigger than 2/3 and smaller than 6, and both are true. Insist on naming the reference number every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[5:20] Division, as the mirror image. Ask it as “how many halves fit in 6” and the 12 stops being surprising. the “Dividing with unit fractions” sheet (Grade 5) is the full lesson.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[6:30] Both prompts forbid calculating. If a child calculates and then compares, they have answered a different question — say so gently and ask again. Exit ticket after. Whiteboards: everyone tries Mild, then climbs. These are #1, #2, #6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3.png"/><Relationship Id="rId4"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5 · NUMBER &amp; OPERATIONS — FRACTIONS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MULTIPLICATION AS SCALING</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interpret multiplication as scaling (resizing).</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Why you believed it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8 × 2 = 16. 8 × 3 = 24. 8 × 10 = 80.</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Every multiplication you have ever done.</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The belief fits all of your evidence.</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Multiply by exactly 1</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8 × 1 = 8.</a:t>
            </a:r>
          </a:p>
        </p:txBody>
      </p:sp>
      <p:sp>
        <p:nvSpPr>
          <p:cNvPr id="11" name="Rounded Rectangle 10"/>
          <p:cNvSpPr/>
          <p:nvPr/>
        </p:nvSpPr>
        <p:spPr>
          <a:xfrm>
            <a:off x="658368" y="3044951"/>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3" name="TextBox 12"/>
          <p:cNvSpPr txBox="1"/>
          <p:nvPr/>
        </p:nvSpPr>
        <p:spPr>
          <a:xfrm>
            <a:off x="868680" y="3374135"/>
            <a:ext cx="6720840" cy="502920"/>
          </a:xfrm>
          <a:prstGeom prst="rect">
            <a:avLst/>
          </a:prstGeom>
          <a:noFill/>
        </p:spPr>
        <p:txBody>
          <a:bodyPr wrap="square" anchor="t" lIns="45720" rIns="45720" tIns="18288" bIns="18288">
            <a:spAutoFit/>
          </a:bodyPr>
          <a:lstStyle/>
          <a:p>
            <a:r>
              <a:rPr sz="2200" b="1" i="0">
                <a:solidFill>
                  <a:srgbClr val="2A1060"/>
                </a:solidFill>
                <a:latin typeface="Arial"/>
              </a:rPr>
              <a:t>Unchanged. So 1 is the dividing line.</a:t>
            </a:r>
          </a:p>
        </p:txBody>
      </p:sp>
      <p:pic>
        <p:nvPicPr>
          <p:cNvPr id="14" name="Picture 13"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And 4/4 is 1</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8 × 4/4 = 8.</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3/4 is LESS than 4/4.</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So 8 × 3/4 is less than 8. No multiplying needed.</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Above and below the line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Multiplier more than 1 → bigger.</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Multiplier exactly 1 → the same.</a:t>
            </a:r>
          </a:p>
        </p:txBody>
      </p:sp>
      <p:sp>
        <p:nvSpPr>
          <p:cNvPr id="13" name="Rounded Rectangle 12"/>
          <p:cNvSpPr/>
          <p:nvPr/>
        </p:nvSpPr>
        <p:spPr>
          <a:xfrm>
            <a:off x="658368" y="3803904"/>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804672" y="3931920"/>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5" name="TextBox 14"/>
          <p:cNvSpPr txBox="1"/>
          <p:nvPr/>
        </p:nvSpPr>
        <p:spPr>
          <a:xfrm>
            <a:off x="1325880" y="3877056"/>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Multiplier less than 1 → smaller.</a:t>
            </a:r>
          </a:p>
        </p:txBody>
      </p:sp>
      <p:sp>
        <p:nvSpPr>
          <p:cNvPr id="16" name="Rounded Rectangle 15"/>
          <p:cNvSpPr/>
          <p:nvPr/>
        </p:nvSpPr>
        <p:spPr>
          <a:xfrm>
            <a:off x="658368" y="4654296"/>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68680" y="4727448"/>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8" name="TextBox 17"/>
          <p:cNvSpPr txBox="1"/>
          <p:nvPr/>
        </p:nvSpPr>
        <p:spPr>
          <a:xfrm>
            <a:off x="868680" y="4983480"/>
            <a:ext cx="6720840" cy="502920"/>
          </a:xfrm>
          <a:prstGeom prst="rect">
            <a:avLst/>
          </a:prstGeom>
          <a:noFill/>
        </p:spPr>
        <p:txBody>
          <a:bodyPr wrap="square" anchor="t" lIns="45720" rIns="45720" tIns="18288" bIns="18288">
            <a:spAutoFit/>
          </a:bodyPr>
          <a:lstStyle/>
          <a:p>
            <a:r>
              <a:rPr sz="2200" b="1" i="0">
                <a:solidFill>
                  <a:srgbClr val="2A1060"/>
                </a:solidFill>
                <a:latin typeface="Arial"/>
              </a:rPr>
              <a:t>Look at the MULTIPLIER. Never calculate.</a:t>
            </a:r>
          </a:p>
        </p:txBody>
      </p:sp>
      <p:pic>
        <p:nvPicPr>
          <p:cNvPr id="19" name="Picture 18"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20" name="Picture 19"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21" name="TextBox 20"/>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Bigger than WHICH?</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2/3 × 6 = 4.</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Bigger than 2/3. Smaller than 6.</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The OTHER factor decides. Always ask: than which?</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Dividing can make things bigger</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6 × ½ = 3.</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6 ÷ ½ = 12.</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How many halves in 6? Twelve of them.</a:t>
            </a:r>
          </a:p>
        </p:txBody>
      </p:sp>
      <p:pic>
        <p:nvPicPr>
          <p:cNvPr id="16" name="Picture 15"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6</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Remember</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Multiplier more than 1 → bigger.</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Exactly 1 → unchanged.</a:t>
            </a:r>
          </a:p>
        </p:txBody>
      </p:sp>
      <p:sp>
        <p:nvSpPr>
          <p:cNvPr id="13" name="Rounded Rectangle 12"/>
          <p:cNvSpPr/>
          <p:nvPr/>
        </p:nvSpPr>
        <p:spPr>
          <a:xfrm>
            <a:off x="658368" y="3803904"/>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804672" y="3931920"/>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5" name="TextBox 14"/>
          <p:cNvSpPr txBox="1"/>
          <p:nvPr/>
        </p:nvSpPr>
        <p:spPr>
          <a:xfrm>
            <a:off x="1325880" y="3877056"/>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Less than 1 → smaller.</a:t>
            </a:r>
          </a:p>
        </p:txBody>
      </p:sp>
      <p:pic>
        <p:nvPicPr>
          <p:cNvPr id="16" name="Picture 15"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Without calculating, say whether each is more or less than 12: 12 × 2/3, 12 × 5/5, 12 × 7/6, 12 × 1/10.</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Without calculating, put these in order, smallest first: 20 × 1/2, 20 × 1, 20 × 3/4, 20 × 2.</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#2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400" b="0" i="0">
                <a:solidFill>
                  <a:srgbClr val="22123F"/>
                </a:solidFill>
                <a:latin typeface="Arial"/>
              </a:rPr>
              <a:t>A 12 cm photo is scaled by 3/4, then the result is scaled by 4/3. What size is it now? Explain without doing both multiplications.</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#6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“Multiplying Fractions Step by Step”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Multiplication as scaling: Lesson Slides (Grade 5)</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