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Order of operations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An expression is a structure, not a to-do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why 3 + 4 × 5 is not 35.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natural reading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 + 4 ×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Left to right: 3 + 4 is 7, then 7 × 5 is 35.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35 is a real answer — to (3 + 4) × 5.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What it actually says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 × 5 is ONE number: 20.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the expression is 3 + 20.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23. The multiplication was already a single quantity.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trap in the mnemonic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PEMDAS read as six steps in a row.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20 − 6 + 3: do the A first?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11. And the answer is 17.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× and ÷ are ONE rank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are + and −.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rank → left to right.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24 ÷ 6 × 2 = 8, not 2.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Brackets say “this is one number”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40 ÷ (2 + 3): the bottom is 5.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Not 40 ÷ 2, then + 3.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8, not 23. Brackets are not decoration.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Nested: innermost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{12 + [3 × (8 − 6)]} ÷ 2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(8 − 6) = 2 → 3 × 2 = 6 → 12 + 6 = 18 → 18 ÷ 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9. The outer bracket is not a number until the inner one is.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Evaluate 100 − 15 + 5. Then 100 − (15 + 5).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Then: put brackets in 2 + 3 × 4 to make 20.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If your two answers match, one of them is wrong.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Order of operations and grouping symbols — Lesson Slides (Grade 5)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