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Powers of 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The digits move. The point does not.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why 2.7 × 10 is not 2.70.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rule that works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34 × 10 = 340. Add a zero.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508 × 10 = 5080. Add a zero.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Full marks for two years.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try it on 2.7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Add a zero: 2.70.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Is 2.70 bigger than 2.7?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No. It is the same number.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What was really happening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In 34 × 10, the 3 and the 4 each moved one place LEFT.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ones place was left empty.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0 records an empty place. It is not the rule.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So 2.7 ×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2 moves from ones to tens.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7 moves from tenths to ones.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27. Nothing was added.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Both directions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One place LEFT: ten times as much.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One place RIGHT: one tenth as much.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450 → 45 → 4.5 → 0.45. Same digits.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Counting the zeros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10¹ = 10   10² = 100   10³ = 1000.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exponent says how many places to move.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10³ is three tens multiplied — not 3 × 10.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0.6 × 10. Then 2.7 × 10². Then 450 ÷ 10³.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Then: say what happens to the 7 in 2.7 when you multiply by 10.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Name the digit and the place it moves to.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Place value and powers of ten —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