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Reading and comparing decimals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Longer is not bigger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which is more, 0.45 or 0.7?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Most classes say 0.45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45 is bigger than 7.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And it has more digits.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Both true. And 0.7 is the bigger number.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digits are not a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4 means 4 TENTHS.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7 means 7 TENTHS.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7 tenths beats 4 tenths. Done at the tenths.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Or give them the same pieces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0.45 = 450 thousandths.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0.7 = 700 thousandths.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700 &gt; 450. Same move as common denominators.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rule that always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Compare the LEFTMOST place where they differ.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0.3 against 0.28: tenths are 3 and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0.3 wins. The 8 never matters.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Zeros after and zeros before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0.5 = 0.50 = 0.500. The same amount.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0.05 is a TENTH of 0.5.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zero after changes nothing. Before, everything.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Saying it out loud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206.7 is “two hundred and six point seven”.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0.406 is “four hundred and six thousandths”.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“And” marks the point. Do not spend it early.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Order 0.4, 0.125, 0.35, 0.09 smallest first.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is 0.5 the same as 0.50? Is it the same as 0.05?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Name the place, then compare.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and comparing decimals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