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The question this lesson answers is narrow and worth stating: not how each pattern grows, but how the two compare AT THE SAME POSITION. Children answer the first question when asked the second more often than anything else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[0:45] Generate both on the board in two rows, vertically aligned, so corresponding terms sit above one another. The alignment does real work — a horizontal list invites comparing neighbours within a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[1:30] Ask for the relationship and expect “6 more”. Do not correct it. Write it down as a claim to be tested, then move to the next pair — the child should be the one who finds it fails.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THE slide. The gaps written out are the whole argument: 0, 6, 12, 18, 24. Name the general lesson explicitly, because it is the thread this belongs to — one pair of numbers can never distinguish “6 more” from “3 times”, so a rule checked once is not checked.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[3:30] The multiplicative answer, and then the part worth the extra minute: the multiplier IS the ratio of the two step sizes, 9 ÷ 3. That is why it holds for every pair rather than by luck.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Ordered pairs, and say aloud that the first coordinate comes from the first pattern. Plot them if there is time — the straight line through the origin is the picture of “three times”, and the “The coordinate plane” sheet (Grade 5) is where the plotting itself is taught.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[5:45] The honest slide, and it is often skipped. Every textbook example starts at 0, which makes the clean “three times” look like a general truth. Start at 1 and it breaks. Children should know the 0 was a condition, not decoration.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The add-2 / add-8 pair, with the instruction to test on two pairs rather than one. Exit ticket after. Whiteboards: everyone tries Mild, then climbs. These are #1, #4,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5 · OPERATIONS &amp; ALGEBRAIC THINKING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RELATING TWO NUMBER PATTERNS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generate two numerical patterns and identify relationships between them.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Generate both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 3 from 0: 0, 3, 6, 9, 12.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 9 from 0: 0, 9, 18, 27, 36.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Now line them up in pairs.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tempting answer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and 9. That is 6 more.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 the second pattern is 6 more than the first?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Check the NEXT pair. 6 and 18.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It was true once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Gaps: 0, 6, 12, 18, 24.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Only ONE pair differs by 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One pair cannot tell you a rule.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What is true every time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9 = 3 × 3. 18 = 3 × 6. 36 = 3 × 12.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Three times. And 3 is 9 ÷ 3 — the steps.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Ordered pairs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(0,0), (3,9), (6,18), (9,27), (12,36).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Right 3, up 9. Right 3, up 9.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 straight line through the origin.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zero was doing 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Start both at 1: 1, 4, 7, 10, 13 and 1, 10, 19, 28, 37.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Is 10 three times 4?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No. “Three times” needed the 0.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0" i="0">
                <a:solidFill>
                  <a:srgbClr val="22123F"/>
                </a:solidFill>
                <a:latin typeface="Arial"/>
              </a:rPr>
              <a:t>Compare corresponding terms, not neighbours.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0" i="0">
                <a:solidFill>
                  <a:srgbClr val="22123F"/>
                </a:solidFill>
                <a:latin typeface="Arial"/>
              </a:rPr>
              <a:t>Say it as a multiplier, and the multiplier is the ratio of the two step sizes.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8795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315968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26110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0" i="0">
                <a:solidFill>
                  <a:srgbClr val="22123F"/>
                </a:solidFill>
                <a:latin typeface="Arial"/>
              </a:rPr>
              <a:t>A difference that grows means the relationship is not a difference.</a:t>
            </a:r>
          </a:p>
        </p:txBody>
      </p:sp>
      <p:pic>
        <p:nvPicPr>
          <p:cNvPr id="16" name="Picture 15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Write the first five terms of “start at 0, add 2” and of “start at 0, add 8”.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The 10th term of “start at 0, add 3” is 27. Find the 10th term of “start at 0, add 9” without writing out the pattern.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For “add 3” and “add 9” from 0, write the difference between each pair of corresponding terms. What does a growing difference tell you?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Relating two number patterns: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