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 coordinate plane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Across first, then up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why (3, 5) and (5, 3) are different places.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Two number lines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One across: the x-axis.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One up: the y-axis.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They cross at the ORIGIN, (0, 0).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Every point is named by two distances.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Read the axes, not a rhyme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In (3, 5), the 3 belongs to the x-axis.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So 3 ACROSS, then 5 UP.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The label on the axis tells you the order.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 hiding place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(4, 4) reversed is still (4, 4).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So test yourself on (3, 5), never on (4, 4).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Count SPACES, not lines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Start at the origin. Move 3 spaces right.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Counting lines from the origin gives 2.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The origin is the ruler's 0, not its 1.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Zero is an instruction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(0, 4): 0 across, 4 up. On the y-axis.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(4, 0): 4 across, 0 up. On the x-axis.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“Stay where you are” is a real move.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Points that mean something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Hours across, miles up. The point (3, 12).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3 hours, 12 miles. 4 miles per hour.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(12, 3) would be a different journey entirely.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Plot (2, 7), (7, 2), (0, 5) and (5, 0).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Then: read (6, 24) on an hours-and-miles graph. With units.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Plot it, then read it back to check.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coordinate plane — Lesson Slides (Grade 5)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