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Do not introduce l × w × h as a rule. Every child will already know it, and knowing it is exactly the problem this lesson addresses — it is the three-dimensional version of length-times-width before any tiling (an earlier lesson).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[0:35] Start from the “Volume and cubic units” sheet (Grade 5)’s layer counting, which they did last lesson. Nothing new is being taught yet, and that should be obvious to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[1:15] THE slide. Name the two parts out loud: 4 × 3 is the area of the BASE, and 2 is the number of LAYERS. Both are things you can point at. The formula is a shortcut for the counting they can already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[2:10] Answer the question children never ask: why multiply rather than add? Because every layer holds the same number. Then show 4 + 3 + 2 = 9 and note it is smaller than one layer, which nobody with cubes in mind would accept.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Any face as the base, and this is a check worth insisting on — it is free, and it catches a mis-multiplication immediately.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[3:50] Working backwards, which is what tells you whether a child has the two PARTS or just three numbers. Note the base area is determined and its shape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[4:45] The composite solid, and use an L-SHAPE rather than two blocks end to end — two blocks in a line usually form a box, so multiplying the overall dimensions works there and teaches the wrong habit. Here the overall box is 5 × 4 × 4 = 80 while the solid holds 32, so 48 cubic units of it is air. Split, calculate, add — and check the pieces do not overlap.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[6:00] Both tasks demand the base area and layer count separately, which is what stops the formula being three empty slots. Exit ticket after. Whiteboards: everyone tries Mild, then climbs. These are #1, #3, #8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5 · MEASUREMENT &amp;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VOLUME BY MULTIPLICATION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relate volume to multiplication and addition; solve real-world problems.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You already count layers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 × 3 × 2. One layer: 4 × 3 = 12 cubes.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Two layers.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24 cubic units. You did this yesterday.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That IS the formula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4 × 3 is the AREA OF THE BASE.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 is the NUMBER OF LAYERS.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l × w × h = (base) × (layers).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So why multiply?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Because each layer has the same number of cubes.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Adding 4 + 3 + 2 = 9 counts nothing.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9 is fewer than ONE layer.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Any face can be the base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12 × 2, or 8 × 3, or 6 × 4.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All 24. A free check, every time.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Working backwards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Volume 72, height 3. Base area?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72 ÷ 3 = 24.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6 × 4, or 8 × 3, or 12 × 2.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An L-shape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 × 4 × 1 slab, 2 × 2 × 3 block on part of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20 + 12 = 32 cubic units.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Its box would be 5 × 4 × 4 = 80. Mostly air.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the volume of a 6 × 4 × 5 prism.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1499616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113385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15 — the dimensions added. The gap between 15 and 120 is the clearest illustration that adding is the wrong operation.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928616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00176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257800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the volume of a 6 × 4 × 5 prism.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6 × 4 = 24 in the base layer.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7706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28986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8437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5 layers, so 120 cubic units.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575303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7033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648456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Worth noticing this base equals the WHOLE volume of item 1 — the numbers grow fast.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74519" y="4837175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120 cubic units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4892039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9" name="Picture 18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volume of a 4 × 3 × 2 prism.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For the 4 × 3 × 2 prism, work out the volume three times, using a different face as the base each time.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A 3 × 3 × 3 block sits on a 3 × 3 × 1 slab. Find the total volume, and explain why you must not count the join twice.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#8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Volume by multiplication: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