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Writing and reading expressions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A record of a calculation, not the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why 8 + 7 × 2 is not “add 8 and 7, then double”.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Transcribing is not translating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“Add 8 and 7, then multiply by 2.”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Written as it is said: 8 + 7 × 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That means 8 + 14 = 22. We wanted 30.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Start from the LAST operation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happens last? The doubling.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the shape is ( ) × 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sum goes inside: (8 + 7) × 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Work backwards from the final operation.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you can get backwards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“Subtract 5 from 12” → 12 − 5 — the words name 5 first.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“Divide 20 by 4” → 20 ÷ 4 — but long division writes the 4 first.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+ and × hide this error. − and ÷ do not.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An expression is worth more than a number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30 tells you the answer.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(8 + 7) × 2 tells you what was done.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You can check, change and reason about the second one.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Interpret WITHOUT calculating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× (18932 + 921).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How does it compare with 18932 + 921?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Three times as large. No arithmetic needed.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And the bracket is doing the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× (18932 + 921) triples the whole sum.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× 18932 + 921 triples only the first part.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Different numbers. The brackets are the difference.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Write: 5 less than the product of 3 and 8.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Then: is (2 + 3) × 4 bigger than 2 + 3? By how many times — without working it out?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Say what is done, then say how it compares.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and interpreting expressions —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