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Absolute value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How far from zero?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find absolute values — and see why bigger distance can mean a smaller number.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|−5| = 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Those bars mean absolute value.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the answer 5 or −5?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Absolute value is a DISTANCE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|x| asks: how far is x from zero?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distance is never negative — you cannot be −3 steps away from something.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|−5| = 5 and |5| = 5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−5 is five units left of 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5 is five units right of 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distance → same absolute value.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bars ask ‘how far?’, not ‘which side?’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Debt: the two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Ana owes $75 → −75. Ben owes $40 → −40.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|−75| &gt; |−40| → Ana’s debt is BIGGER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−40 &gt; −75 → Ben’s balance is the GREATER number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Bigger debt, smaller number. Both are true.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Find |−2.5| and |−3/4|.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both.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different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‘Which is greater?’ → look at POSITION on the number line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‘Which is farther from zero?’ → look at ABSOLUTE VALUE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With negatives, the answers can point opposite ways.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Absolute value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