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skill: ragged decimals, done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6.25 vs 3.80. Do NOT resolve. The wrong answer comes from right-aligning; surface it without naming who said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The rule and the reason: aligning points means aligning place value. Zeros are placeholders, not new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hook. Show the wrong stacking beside the right one so the error is visible, then discard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whole numbers as n.00. This unlocks every money problem ($20 change).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comparison trap: 5.6 vs 5.06. Longer is not bigger. This previews ordering rational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 4.54. Watch for 5.46 (subtracted smaller from larger).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THE NUMBER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ADDING &amp; SUBTRACTING DECIMALS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fluently add multi-digit decimals using the standard algorithm.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3.5 + 2.75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Do it in your head. Don’t say it out loud yet.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428999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58183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it 6.25, or 3.80?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Decimal points line up. Always.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Stack so the points are in one vertical line — ignore how long each number is.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Fill empty places with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0</a:t>
            </a:r>
            <a:r>
              <a:rPr sz="2100" b="0" i="0">
                <a:solidFill>
                  <a:srgbClr val="22123F"/>
                </a:solidFill>
                <a:latin typeface="Arial"/>
              </a:rPr>
              <a:t>: 3.5 becomes 3.50. Same number, full columns.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3.50 + 2.75 = 6.25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Points aligned, hundredths under hundredths, tenths under tenths.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428999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58183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Right-aligning the digits is the #1 error.</a:t>
            </a:r>
          </a:p>
        </p:txBody>
      </p:sp>
      <p:pic>
        <p:nvPicPr>
          <p:cNvPr id="13" name="Picture 12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Whole numbers have a hidden point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20 is really 20.00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20.00 − 13.47 = 6.53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Every whole number ends in an invisible .00</a:t>
            </a:r>
          </a:p>
        </p:txBody>
      </p:sp>
      <p:pic>
        <p:nvPicPr>
          <p:cNvPr id="16" name="Picture 15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Careful: 5.6 and 5.06 are different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5.6 = 5.60 (six tenths)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5.06 = five and six hundredths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5.60 − 5.06 = 0.54, not 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654296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72744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Place value decides the size — not the digits.</a:t>
            </a:r>
          </a:p>
        </p:txBody>
      </p:sp>
      <p:pic>
        <p:nvPicPr>
          <p:cNvPr id="19" name="Picture 18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765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43586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Compute 9.3 − 4.17.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05328"/>
            <a:ext cx="6949440" cy="11521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060192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25368"/>
            <a:ext cx="6583680" cy="7863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Got 5.27 — subtracted 7 from 0 as if it were 7 from 10 without regrouping the tenths.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9463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6778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62381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Compute 9.3 − 4.17.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568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848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299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9.30 − 4.17 = 5.13.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34640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5.13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89504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Compute 6.2 + 3.45.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Compute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100 − 38.64</a:t>
            </a:r>
            <a:r>
              <a:rPr sz="1700" b="0" i="0">
                <a:solidFill>
                  <a:srgbClr val="22123F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A fence is built in three sections: 14.6 m, 9.85 m, and 22.3 m. What is the total length?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&amp; subtracting decimals: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