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Center, spread &amp; shape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Three questions to ask of any data 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describe a distribution the way a statistician would.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1, 1, 2, 2, 2, 3, 9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Most values are low; one value is far to the right.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skewed left or skewed right?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Three things to say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Center — where does it cluster?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Spread — highest minus lowest.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Shape — symmetric, or a long tail?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Skew is named for the TAIL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tail stretches right → skewed RIGHT.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peak sits on the left, and that is normal.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Read the tail, not the hump.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mean follows the tail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high outlier drags the mean UP: mean &gt; median → skewed right.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low outlier drags the mean DOWN: mean &lt; median → skewed left.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Mean = median → symmetric.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median barely moves. Only position counts, not size.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1, 7, 8, 8, 8, 9, 9 — what shape?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one number is never enough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2, 3, 4, 20 has a spread of 18 — but three values sit within 2 of each other.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Spread uses only the extremes.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Always say all three: center, spread, shape.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Center, spread &amp; shape of a distribution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