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Dependent &amp; independent variables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Which one drives the other?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write an equation relating two quantities, and read it in a table.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car drives at 55 mph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quantities: time t and distance 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d = 55t, or t = 55d?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Which one do I choose? → independent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Which one responds? → dependent, written alone on the left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 = 55t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You choose the time; distance follows.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t = 3: d = 165 miles.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Sanity-check with a small number to catch a reversed equation.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Tables say the same 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x: 1, 2, 3 → y: 6, 12, 18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y is 6 times its x → y = 6x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Test the rule on EVERY row, not just the first.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Notebooks cost $8 each. Write an equation for cost c and number 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Adding is not multiplying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 = x + 10 → shifts every value up by 10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 = 10x → scales every value by 10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x = 15: 25 versus 150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Both grow, but very differently.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Dependent &amp; independent variables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