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a box plot compresses a whole data set into five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on the longer whisker. Do NOT resolve. Nearly everyone says yes; the picture invites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Build the summary with them. Emphasise finding the median of each HALF, not of the whole set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Draw the plot to scale on a number line. To scale matters — a schematic sketch hides the width point coming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 — resolve the hook. If you can, have ten students stand and physically split into four groups; the equal counts become obvious.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[12:00] Close on the 50/50 split and the median-inside-the-box guarantee. Then flag the “Summarizing numerical data in context” lesson as where all of this gets used in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[10:00] CFU — all-student response. Q1 = 51/2, Q3 = 121/2. Watch for whole numbers, which mean the middle pair was not averaged.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[14:00]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STATISTICS &amp; PROBABILITY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DISPLAYING DATA IN BOX PLOTS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display numerical data in plots on a box plot.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2, 4, 5, 7, 8, 10, 12, 15, 18, 20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Lower whisker spans 3 units. Upper whisker spans 5 units.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8999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does the longer whisker hold more values?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five-number summary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Minimum, Q1, median, Q3, maximum.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Sort, find the median, then find the median of each half.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Here: 2, 5, 9, 15, 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Box runs 5 to 15. Median line at 9.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IQR = 15 − 5 = 10.</a:t>
            </a:r>
          </a:p>
        </p:txBody>
      </p:sp>
      <p:pic>
        <p:nvPicPr>
          <p:cNvPr id="13" name="Picture 12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Every region holds 25%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Five marks make four gaps, and each gap is a quarter of the data.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longer whisker holds the SAME count, just more spread out.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Width = spread. Never count.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box is half your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Box = middle 50%. Whiskers = the other 50%, 25% each.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whiskers show the extremes and the skew — do not ignore them.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median line always sits inside the box. It cannot do otherwise.</a:t>
            </a:r>
          </a:p>
        </p:txBody>
      </p:sp>
      <p:pic>
        <p:nvPicPr>
          <p:cNvPr id="16" name="Picture 15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the median.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Picked 8 or 9 without averaging.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947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020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76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the median.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Eight values, so average the 4th and 5th: 8 and 9.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14553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273552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21868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(8 + 9) ÷ 2 = 81/2.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402336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81/2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07822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minimum.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Q1.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range, and explain how it differs from the IQR.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Displaying data in box plots: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