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Dot plots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Every observation gets a dot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build and read a dot plot on a number line.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Ten students, how many pets?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0, 0, 1, 1, 1, 1, 2, 2, 3, 5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how many dots will the plot have?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One dot per OBSERVATION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Ten students → ten dots. Always.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Position = the value. Height = how many.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Four dots above the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That means four STUDENTS own one pet.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It does not mean anyone owns four pets.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Height counts people. Position counts pets.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Keep the empty spaces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Nobody owns 4 pets — but 4 still goes on the axis.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number line is evenly spaced, always.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Delete the 4 and the outlier disappears from view.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How many students own two or more pets?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 can rebuild the whole 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Read each stack, write its value once per dot.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0, 0, 1, 1, 1, 1, 2, 2, 3, 5 — every value recovered.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dot plot loses nothing. Remember that when we meet histograms.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Displaying data in dot plots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