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Histograms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Grouping values into bins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build and read a histogram, and know what it hides.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28 test scores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60–69: 3  ·  70–79: 8  ·  80–89: 12  ·  90–99: 5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Turn &amp; talk: what was the highest score?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Equal bins, bars that touch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Each bin covers the same width — here, ten scores.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Height = how many values fall in that interval.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 cannot answer the question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Five students scored somewhere in 90–99.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Maybe nobody scored 99 at all.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Binning keeps the counts and throws away the values.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Why the bars touch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The axis is a NUMBER LINE — 69 runs straight into 70.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 bar graph shows separate categories, so gaps are right there.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Reorder a bar graph and it still works. Reorder a histogram and it breaks.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How many students scored at least 70?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Thumbs up when you have it.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Bin width is a CHOICE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Same 28 scores in two wide bins: 60–79 has 11, 80–99 has 17.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Simpler shape, less detail. Neither version is wrong.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Always say what your bin width is.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Now you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→ In-class practice sheet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Displaying data in histograms — Lesson Slides (Grade 6)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