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Distance on the coordinate plane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How far apart, using absolute value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find the distance between two points that share a coordinate.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How far from (−4, 1) to (6, 1)?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Both have y = 1, so they sit on the same horizontal line.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is it 2 units or 10 units?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Subtract what DIFFERS, then take | |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Same x → the points are vertical; subtract the y-values.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Same y → the points are horizontal; subtract the x-values.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Absolute value keeps the answer positive.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|6 − (−4)| = |10| = 10 units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Subtracting a negative adds.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Count it: −4 to 0 is 4, then 0 to 6 is 6 → 10 total.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Crossing zero? The two parts add.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But watch the same-side case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(−7, 5) to (−2, 5): both are LEFT of zero.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|−2 − (−7)| = 5 units — not 9.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Same side → subtract. Opposite sides → the parts add.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Find the distance between (3, −6) and (3, 2).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Order never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|9 − 2| = 7 and |2 − 9| = |−7| = 7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Distance says HOW FAR, never which direction.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 distance is never negative.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Distance on the coordinate plane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