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Dividing fractions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How many fit inside?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divide a fraction by a fraction — and know what the answer means.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How many ¼-cup scoops are in 3 cups?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Picture the 3 cups. Picture a ¼-cup scoop.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will the answer be more than 3, or less?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Division asks: how many of these fit in that?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½ ÷ ¼ = how many ¼s fit in ½? → 2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Dividing by a number LESS than 1 makes the answer BIGGER. That is correct.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Keep · Change · Flip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Keep the first fraction. Change ÷ to ×. Flip the second fraction.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½ ÷ ¼ = ½ × 4/1 = 4/2 = 2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Flip the SECOND one — never the first.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Whole numbers play too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5 ÷ 2/3: write 5 as 5/1 → 5/1 × 3/2 = 15/2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2/3 ÷ 4: write 4 as 4/1 → 2/3 × ¼ = 1/6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Flip whichever one is the divisor.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Compute 3/4 ÷ 1/8.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Back to the scoops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÷ ¼ = 3 × 4 = 12 scoops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More than 3 — because each scoop is smaller than a cup.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Dividing fractions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