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deciding sameness, with justification.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most will say the match settles it. Do NOT resolve. This is the misconception the whole lesson targets.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Define equivalence as an every-value claim, then give the two legitimate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 with a second value. The pair was chosen to agree at exactly one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why 0 and 1 are the worst single tests. Students default to them precisely because they are easy.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asymmetry is the real logic of the standard. Say it plainly; it recurs in every later proof-style task.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Answer: equivalent, by distributing. Accept either justification method.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Arial"/>
              </a:rPr>
              <a:t>EQUIVALENT EXPRESSIONS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500" b="0" i="0">
                <a:solidFill>
                  <a:srgbClr val="F1E8FF"/>
                </a:solidFill>
                <a:latin typeface="Arial"/>
              </a:rPr>
              <a:t> I can determine whether expressions are equivalent using the properties of operations to simplify or expand expressions.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Are 3x and x + 2 the same?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Try x = 1. Both give 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does that settle it?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Equivalent means EVERY value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Not ‘one value that works’ — every value, always.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444752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133502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ways to decide: simplify/expand until the forms match, or substitute several values.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3x and x + 2 are NOT equivalent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x = 1 → 3 and 3 ✓ (agree)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x = 2 → 6 and 4 ✗ (disagree)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They cross at exactly one point. One test would have fooled you.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Beware x = 0 and x =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At x = 0, every x term vanishes: 2x and 5x both give 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At x = 1, coefficients hide: many pairs coincide.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If you test one value, never make it 0 or 1.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asymmetry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value where they AGREE → proves nothing.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value where they DIFFER → proves they are not equivalent.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Proving needs all values. Disproving needs one.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146047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816863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Are x + x + x and 3x equivalent? Explain.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6327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441191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06367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no, or wrote x³.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328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401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57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1026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Are x + x + x and 3x equivalent? Explain.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600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2880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331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Three x’s added is 3 groups of 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303784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Equivalent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09270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Are 2x and 5x equivalent? Test x = 0 and x = 3, then decide.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Are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7x − 3x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and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4x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equivalent? Explain.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Are 6x + 3 and 3(2x + 1) equivalent? Show it two different ways.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“Combining Like Terms - Watch me solve this in under 2 minutes - then you try one!”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Equivalent expressions: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