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skill: one property, used in both directions.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yes/no. Do NOT resolve. Distributing to the first term only is the dominant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Name the rule: EVERY term. Draw arrows from the outside number to each inside term.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 by substitution rather than assertion. Teach this as their self-checking tool.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factoring as the reverse. Connect explicitly to the numeric factoring skill (the “Factoring with the distributive property” lesson); the only new thing is the variable.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True vs fully factored — same distinction as the “Factoring with the distributive property” lesson. Ask for the shared factor that proves it is unfinished.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Answers 10x + 15 and 4(2x + 3). Watch for 10x + 3.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EXPRESSIONS &amp;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EXPANDING &amp; FACTORING EXPRESSIONS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apply the distributive property to expand simple expressions.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Is 3(x + 4) the same as 3x + 4?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Decide before we test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yes or no?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Expanding: reach EVERY term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number outside multiplies each term inside — not just the first.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3(x + 4) = 3·x + 3·4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3(x + 4) = 3x + 12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Test at x = 5: 3(9) = 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3x + 12 → 15 + 12 = 27 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3x + 4 → 15 + 4 = 19 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654296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72744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Substituting a value settles any dispute.</a:t>
            </a:r>
          </a:p>
        </p:txBody>
      </p:sp>
      <p:pic>
        <p:nvPicPr>
          <p:cNvPr id="19" name="Picture 18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Factoring: the same move backwards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6x + 9 → GCF is 3 → 3(2x + 3)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Divide EVERY term by the GCF, not just one.</a:t>
            </a:r>
          </a:p>
        </p:txBody>
      </p:sp>
      <p:pic>
        <p:nvPicPr>
          <p:cNvPr id="13" name="Picture 12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Finished only when nothing is shared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24x + 36 = 4(6x + 9) → TRUE, but 6 and 9 still share 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24x + 36 = 12(2x + 3) → fully factored 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True and finished are different tests.</a:t>
            </a:r>
          </a:p>
        </p:txBody>
      </p:sp>
      <p:pic>
        <p:nvPicPr>
          <p:cNvPr id="16" name="Picture 15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765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43586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Expand 3(2x + 5).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05328"/>
            <a:ext cx="6949440" cy="11521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060192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25368"/>
            <a:ext cx="6583680" cy="7863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6x + 5, or 5x + 8 (added the coefficients).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9463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6778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62381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Expand 3(2x + 5).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568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848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299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 · 2x = 6x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61488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89504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34640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 · 5 = 15.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3639312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6x + 15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3694176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Expand 2(x + 7).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Expand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7(x + 3)</a:t>
            </a:r>
            <a:r>
              <a:rPr sz="1700" b="0" i="0">
                <a:solidFill>
                  <a:srgbClr val="22123F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Factor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15x + 20</a:t>
            </a:r>
            <a:r>
              <a:rPr sz="1700" b="0" i="0">
                <a:solidFill>
                  <a:srgbClr val="22123F"/>
                </a:solidFill>
                <a:latin typeface="Arial"/>
              </a:rPr>
              <a:t>, then check your answer by expanding it back.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Expanding &amp; factoring expressions: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