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this is GCF put to work. Assumes yesterday’s GCF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don’t resolve. Someone will offer 4; ask how they know it’s the biggest.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Name the move: find GCF, divide BOTH, write it as a product. The ‘both’ is where students slip.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Model the multiply-back check every single time; it should become automatic.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the key distinction. Show a TRUE but unfinished factoring next to the finished one. This is the #1 misconception.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two stopping checks. A student who runs both can self-assess without the teacher.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10(2 + 3). Watch for 5(4 + 6).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FACTORING WITH THE DISTRIBUTIVE PROPERTY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use the distributive property to express a sum of two whole numbers 1-100 with a common factor as a multiple of a sum of two whole numbers with no common factor.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36 + 8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Both numbers share something. What?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can you rewrite this as a multiplication?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Pull out the GCF — from BOTH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Find the GCF of the two numbers.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Divide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each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number by it. Write GCF(  +  ).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36 + 8 = 4(9 + 2)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GCF(36, 8) = 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36 ÷ 4 = 9  ·  8 ÷ 4 =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Check: 4 × 11 = 44 = 36 + 8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Divide BOTH — not just the first one.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Not finished until nothing is shared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24 + 36 = 2(12 + 18) → true, but 12 and 18 still share 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24 + 36 = 12(2 + 3) → 2 and 3 share nothing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True and fully factored are different things.</a:t>
            </a:r>
          </a:p>
        </p:txBody>
      </p:sp>
      <p:pic>
        <p:nvPicPr>
          <p:cNvPr id="16" name="Picture 15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checks before you stop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Multiply back: does it equal the original sum?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Do the two numbers inside share any factor? If yes, keep going.</a:t>
            </a:r>
          </a:p>
        </p:txBody>
      </p:sp>
      <p:pic>
        <p:nvPicPr>
          <p:cNvPr id="13" name="Picture 12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Rewrite </a:t>
            </a:r>
            <a:r>
              <a:rPr sz="2400" b="1" i="0">
                <a:solidFill>
                  <a:srgbClr val="2A1060"/>
                </a:solidFill>
                <a:latin typeface="Arial"/>
              </a:rPr>
              <a:t>42 + 14</a:t>
            </a:r>
            <a:r>
              <a:rPr sz="2400" b="1" i="0">
                <a:solidFill>
                  <a:srgbClr val="2A1060"/>
                </a:solidFill>
                <a:latin typeface="Arial"/>
              </a:rPr>
              <a:t> using the GCF.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Forgot that 14 ÷ 14 = 1 and wrote 14(3 + 14) or 14(3).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Rewrite </a:t>
            </a:r>
            <a:r>
              <a:rPr sz="2800" b="1" i="0">
                <a:solidFill>
                  <a:srgbClr val="2A1060"/>
                </a:solidFill>
                <a:latin typeface="Arial"/>
              </a:rPr>
              <a:t>42 + 14</a:t>
            </a:r>
            <a:r>
              <a:rPr sz="2800" b="1" i="0">
                <a:solidFill>
                  <a:srgbClr val="2A1060"/>
                </a:solidFill>
                <a:latin typeface="Arial"/>
              </a:rPr>
              <a:t> using the GCF.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GCF = 14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42÷14=3, 14÷14=1.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75303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7033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484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Check: 14 × 4 = 56.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453128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14(3 + 1)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507992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Rewrite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15 + 25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using the GCF.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Rewrite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18 + 27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using the GCF.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Rewrite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60 + 48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using the GCF, then check your answer by multiplying back.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Factoring with the distributive property: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