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GCF &amp; LCM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Splitting up, and lining 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find both — and know which one a problem is asking for.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very different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36 apples and 48 oranges into equal gift bags, none left over.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Buses leaving every 6 and every 8 minutes — when together again?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are these the same kind of question?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GCF splits. LCM lines 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GCF = biggest number that divides INTO both → equal groups, nothing left over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LCM = smallest number both divide into → repeating cycles meeting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GCF of 12 and 18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Factors of 12: 1, 2, 3, 4, 6, 12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Factors of 18: 1, 2, 3, 6, 9, 18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Greatest shared = 6 (not 2, not 3)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LCM of 4 and 6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Multiples of 4: 4, 8, 12, 16…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Multiples of 6: 6, 12, 18…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First shared = 12 (not 24 — they share a factor)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Find the GCF of 24 and 36.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How to tell which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Splitting into equal groups? → GCF (answer is smaller than your numbers)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Events repeating until they meet? → LCM (answer is bigger than your numbers)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Check your answer's size — it tells you if you picked right.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GCF &amp; LCM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