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Graphing in four quadrants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Across, then up or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plot and name points anywhere on the grid.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Is (3, −2) the same as (−2, 3)?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two numbers. Different order.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same point, or different?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(x, y): across FIRST, then up/down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first number always moves you left or right.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second number always moves you up or down.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Swap them and you land somewhere else.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The four quadrants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 = (+, +) top right  ·  II = (−, +) top left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III = (−, −) bottom left  ·  IV = (+, −) bottom right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Numbered counter-clockwise from the top right.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Reflections: the surprise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Across the x-axis → the y flips: (5, −3) → (5, 3)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Across the y-axis → the x flips: (−4, 6) → (4, 6)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axis you fold over is NOT the number that changes.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In which quadrant is (−3, 5)?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Points on an axis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(0, −4) sits ON the y-axis. (−3, 0) sits ON the x-axis.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Quadrants are the regions BETWEEN the axes.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zero coordinate means no quadrant.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Graphing in four quadrants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