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the domain: statistics is the study of things that vary. If nothing varies there is nothing to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show both, take a turn-and-talk. Do NOT resolve. Let them notice the group/individual difference themselves.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State the test in one sentence and have them repeat it. Everything in this domain rests on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kill the ‘it has a number’ heuristic explicitly. It is the dominant wrong rule students bring.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connect variability to the purpose of the whole domain.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Both sources of variability. Students reliably find the group case and miss the over-time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Answer: not statistical, the day is fixed. Then ask what one word would change it.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STATISTICS &amp; PROBABILITY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IDENTIFYING STATISTICAL QUESTIONS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identify statistical questions.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questions about height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“How tall am I?”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“How tall are the students in Grade 6?”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what is different about them?</a:t>
            </a:r>
          </a:p>
        </p:txBody>
      </p:sp>
      <p:pic>
        <p:nvPicPr>
          <p:cNvPr id="17" name="Picture 16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000" b="1" i="0">
                <a:solidFill>
                  <a:srgbClr val="2A1060"/>
                </a:solidFill>
                <a:latin typeface="Arial"/>
              </a:rPr>
              <a:t>The test: do you EXPECT the answers to vary?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One answer → not statistical.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Many different answers → statistical.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WATCH OUT!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“How tall am I?” — not statistical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One person, one answer. Nothing varies.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DON’T FALL FOR 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Having a number in the answer is NOT the test.</a:t>
            </a:r>
          </a:p>
        </p:txBody>
      </p:sp>
      <p:pic>
        <p:nvPicPr>
          <p:cNvPr id="13" name="Picture 12" descr="s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000" b="1" i="0">
                <a:solidFill>
                  <a:srgbClr val="2A1060"/>
                </a:solidFill>
                <a:latin typeface="Arial"/>
              </a:rPr>
              <a:t>“How tall are Grade 6 students?” — statistical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Many students, many different heights.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Statistics exists to describe that variability.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Where variability comes from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Asking about a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group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— many people, many answers.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Asking </a:t>
            </a:r>
            <a:r>
              <a:rPr sz="2100" b="1" i="0">
                <a:solidFill>
                  <a:srgbClr val="22123F"/>
                </a:solidFill>
                <a:latin typeface="Arial"/>
              </a:rPr>
              <a:t>over time</a:t>
            </a:r>
            <a:r>
              <a:rPr sz="2100" b="0" i="0">
                <a:solidFill>
                  <a:srgbClr val="22123F"/>
                </a:solidFill>
                <a:latin typeface="Arial"/>
              </a:rPr>
              <a:t> — one place, many days.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Small variability is still variability.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1" i="0">
                <a:solidFill>
                  <a:srgbClr val="2A1060"/>
                </a:solidFill>
                <a:latin typeface="Arial"/>
              </a:rPr>
              <a:t>Is “How many pets does Mr Lee own?” statistical? Give your reason.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Said statistical because the number is unknown to you.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“How many pets does Mr Lee own?” statistical? Give your reason.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One person, one answer.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Not statistical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Is “What is my shoe size?” statistical? Give your reason.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Is “How many pets do the ProComm members own?” statistical? Give your reason.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Rewrite “How many books did I read this year?” as a statistical question, and say what you changed.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Identifying statistical questions: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