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Center &amp; variability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Two questions, two numbers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summarise a data set with single numbers — and know which one to use.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4, 5, 6, 7, 68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is the center of this data set?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the mean a fair answer here?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different jobs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Center — WHERE is the data? Mean or median.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Variability — HOW SPREAD OUT is it? Range or MAD.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Mean 18, median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mean is bigger than four of the five values.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value, 68, dragged it there.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With an outlier, the median describes the center better.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MAD — average distance from the mean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the mean. Find each distance from it. Average those distances.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3, 4, 5, 6, 7 → distances 2, 1, 0, 1, 2 → MAD = ⁶₅ = 1₅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Distances are never negative, or they would cancel to 0.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the MAD of 2, 6, 7, 9.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Don't answer the other question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Asked for the CENTER of 3, 4, 5, 6, 7? That is 5.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7 − 3 = 4 is the RANGE — correct arithmetic, wrong question.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MAD of 0 is real: it means every value is identical.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Measures of center and variability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