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Multi-digit division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The standard algorithm, and what the leftovers mean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divide big numbers accurately — and decide what to do with a remainder.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5040 ÷ 12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Try it in your head for ten seconds.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the answer 42 or 420?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Every place gets a digit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Divide → multiply → subtract → bring down. Repeat.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If a partial dividend is too small to divide, write a 0 and keep going.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5040 ÷ 12 = 420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50 ÷ 12 = 4 (48, r2)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24 ÷ 12 = 2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 ÷ 12 = 0 ← write the zero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Dropping that zero turns 420 into 42.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What do I do with the remainder?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1250 students, buses of 48 → 26 r2 → 27 buses (round UP — nobody walks)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980 books, full boxes of 32 → 30 r20 → 30 boxes, 20 left (round DOWN)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context decides, not the math.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Compute 1274 ÷ 14.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Always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Estimate first: 4224 ÷ 32 ≈ 4200 ÷ 30 ≈ 140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Multiply back: quotient × divisor + remainder = dividend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lost place value shows up instantly.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Multi-digit division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