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Multiplying &amp; dividing decimals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Where does the point go?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place the decimal point correctly, every time.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0.6 × 0.4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Multiply it in your head.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2.4, 0.24, or 0.024?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Multiply: ignore, then count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Ignore the points and multiply the digits.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Count the decimal places in BOTH factors; the product gets that many.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0.6 × 0.4 = 0.24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6 × 4 = 24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 place + 1 place = 2 places → 0.24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Multiplying by less than 1 makes it SMALLER.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Divide: make the divisor whole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7.5 ÷ 0.25 → shift BOTH points two places → 750 ÷ 25 = 30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Shifting both keeps the answer the same — it’s the same ratio.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Move both points, or the answer breaks.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Compute 15.75 ÷ 2.5.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surprises, one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× by less than 1 → smaller (0.8 × 0.9 = 0.72)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÷ by less than 1 → bigger (7.5 ÷ 0.25 = 30)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Ask what the operation MEANS before trusting a rule.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&amp; dividing decimals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