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Nets and surface 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Unfold the 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use a net to find the surface area of a solid.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cube with edge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is its surface area?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27 or 54?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net is the solid, unfolded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Flatten the box and you can see every face at once.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Surface area = the total area of the net.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6 × (3 × 3) = 54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cube has SIX identical faces, each 9 square units.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27 is the VOLUME. Different question.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Prisms: three matching pairs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 = 2(lw) + 2(lh) + 2(wh)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Every face has a twin on the opposite side.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Half the right answer? You counted three faces, not six.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Prism 4 by 3 by 2. Surface area?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Volume or surface area?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Wrapping the outside → surface area → square units.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Filling the inside → volume → cubic units.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Not every net has 6 faces — count what you actually see.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Nets and surface area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