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the skill: one rule, applied to every form of rational number.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it. Many will say −8. Do not correct yet; the number line does the correcting.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State the single rule. Then the key clarification: the digit measures DISTANCE from zero, not 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WE1 — resolve the hook on a drawn line so position, not argument, settles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converting mixed forms. Students who compare 3/4 with 0.6 by eye get it backwards.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The debt distinction. This is the bridge to absolute value tomorrow — bigger debt = greater distance from zero, even though the number is smaller.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Answer −5, −1, 0, 2. Watch for −1 before −5. Whiteboards: everyone tries Mild, then climbs. These are #1, #3,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6 · THE NUMBER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Arial"/>
              </a:rPr>
              <a:t>ORDERING RATIONAL NUMBERS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demonstrate understanding of ordering of rational numbers.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Which is greater: −8 or −3?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No number line yet — just decide.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and how sure are you?</a:t>
            </a:r>
          </a:p>
        </p:txBody>
      </p:sp>
      <p:pic>
        <p:nvPicPr>
          <p:cNvPr id="14" name="Picture 13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One rule decides everything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Whichever number sits farther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RIGHT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on the number line is greater.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On the negative side, a bigger digit means farther LEFT — so a smaller number.</a:t>
            </a:r>
          </a:p>
        </p:txBody>
      </p:sp>
      <p:pic>
        <p:nvPicPr>
          <p:cNvPr id="14" name="Picture 13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−3 &gt; −8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−8 is eight units left of 0; −3 is three units left.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−3 sits to the right, so −3 is greater.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The digit measures distance, not size.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Mixed forms? Convert first.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−3/4 vs −0.6 → −0.75 vs −0.6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−0.75 is farther left → −0.6 is greater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Never compare a fraction to a decimal by eye.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Debt: greater number vs bigger amount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Owe $50 → −50. Owe $20 → −20.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−20 is the GREATER number… but $50 is the BIGGER debt.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Position and distance-from-zero are different questions.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True or false: −1 &gt; −9. Explain.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80467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Said false by comparing 1 and 9.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True or false: −1 &gt; −9. Explain.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−1 is only 1 unit left of 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7706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28986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28437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−9 is 9 units left.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575303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4672" y="37033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6484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−1 is farther right, so it is greater.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74519" y="4453128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True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4507992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9" name="Picture 18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20" name="Picture 19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Which is greater: −7 or −2?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Which is greater: −½ or −¼? Show how you decided.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Order from least to greatest: −½, −3/4, 0, −¼.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Watch “Absolute Value Explained Step by Step”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Ordering rational numbers: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