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Positive &amp; negative numbers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Direction from zero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use signed numbers for real situations — and say what zero means.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What does 0 mean here?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bank balance of $0.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temperature of 0°C.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An elevation of 0 feet.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does 0 mean ‘nothing’ in these?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sign is a DIRECTION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+ and − tell you which way from zero — not good vs bad, not big vs small.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Zero is the agreed reference point: break-even, freezing, sea level, ground floor.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Money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$45 deposit → +45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$30 withdrawal → −30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Balance of 0 = break-even, not ‘no account’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Opposites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opposite of 7 is −7 — same distance from 0, other side.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opposite of −7 is 7.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Take the opposite twice and you are back where you started.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‘Opposite’ is a reflection across 0.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submarine is 120 m below sea level. Write its elevation.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Careful: farther from zero ≠ bigger number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−30 m and +30 m are the SAME distance from sea level.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+30 is the greater number, but neither is farther from 0.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Distance from zero is its own question.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Positive &amp; negative numbers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