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Ratio &amp; rate reasoning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Use ratios to solve real problems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pick a tool — table, unit rate, or scaling — and solve.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How much rice for 10 people?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recipe for 4 people uses 6 cups of rice.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how would you figure it out?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Three tools, one idea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Ratio table: build up the rows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Unit rate: find the amount for 1, then multiply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Scaling: multiply both parts by the same number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Rice for 10 people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6 cups ÷ 4 people = 1.5 cups per person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1.5 × 10 = 15 cups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Which class is faster?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Class A: 12 trees in 3 h → 4 trees/h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Class B: 18 trees in 6 h → 3 trees/h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Compare the RATE, not the totals.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car goes 90 miles on 3 gallons. How far on 8 gallons?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Watch out: compare rates, not totals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bigger total does not mean better or faster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Find the per-one rate first, then compare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 &amp; rate reasoning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