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Rational numbers on the number line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Every number has a place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locate negatives, fractions and decimals — and plot points on a grid.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Where does −5 go?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Picture a number line with 0 in the middle. Now place −2 and −5.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−5 left or right of −2?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Numbers increase left to right. Always.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That rule does not stop at zero — it keeps going through the negatives.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bigger digit on the negative side means FARTHER LEFT, which means SMALLER.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−5 is LEFT of −2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−5 is five units from 0; −2 is two units from 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Order: −5, −2, 0, 2, 5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negatives mirror the positives.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Fractions live between the whole numbers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−½ sits halfway between −1 and 0.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−9/4 = −2.25, between −3 and −2.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Convert the fraction first, then locate it.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−9/4 is NOT at −9.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In which quadrant is (−4, 3)?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On a grid: (x, y) — across, then up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(−4, 3): left 4, up 3 → Quadrant II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(3, −2): right 3, down 2 → Quadrant IV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Swap them and you land somewhere else entirely.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Rational numbers on the number line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