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Ratios &amp; ratio language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Comparing two amounts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write a ratio and describe it in words.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would you describe the mix?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bowl has 3 apples and 5 oranges.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how could you compare them with numbers?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ratio compares two quantities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it three ways: 3 to 5, 3:5, or “for every 3 apples, 5 oranges.”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Order matters — name them in the order asked.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4 red pens, 7 blue pens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Red to blue = 4 to 7 = 4:7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“for every 4 red pens, 7 blue pens”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6 wins, 4 losses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Wins to losses = 6:4  (part to part)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Wins to games played = 6:10  (part to whole — add them!)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cats and 3 dogs. Write the ratio of cats to dogs.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Solve it on your own — thumbs up when you have an answer.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Back to the bowl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apples, 5 oranges → apples to oranges = 3:5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“for every 3 apples there are 5 oranges”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order is the order you name them.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Ratios &amp; ratio language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