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Side lengths from coordinates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Measuring without a ruler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find how long a side is using only its endpoints.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How long is the side from (−4, 2) to (3, 2)?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Work it out silently.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it 1 or 7?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Which coordinates do you subtract?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y → the side is HORIZONTAL → subtract the x-values.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x → the side is VERTICAL → subtract the y-values.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matching pair tells you which pair to leave alone.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3 − (−4) = 3 + 4 = 7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side crosses zero: 4 units to reach 0, then 3 more.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Crossing zero? The two distances ADD.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But not always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(−6, 5) to (−1, 5): both are left of zero.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−1 − (−6) = 5 units — the gap, not the sum.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Same side of zero: subtract. Crossing zero: add.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Length from (2, −6) to (2, 5)?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From sides to perimeter and area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Perimeter: add all four sides → units.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Area: multiply length by width → square units.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Distance is never negative. Drop the sign, keep the size.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lengths from coordinates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