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7200"/>
            <a:ext cx="914400" cy="91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37360" y="457200"/>
            <a:ext cx="99056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Solving px = q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82880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0049D2"/>
                </a:solidFill>
              </a:rPr>
              <a:t>Undo the multiplication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46888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Today: solve equations where x is multiplied by a number.</a:t>
            </a:r>
          </a:p>
        </p:txBody>
      </p:sp>
      <p:pic>
        <p:nvPicPr>
          <p:cNvPr id="8" name="Picture 7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1/8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3x = 18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Yesterday you subtracted. Does that work here?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Turn &amp; talk: subtract 3, or divide by 3?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2/8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Match the inverse to the operation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x + 7 = 12 → the 7 is ADDED → subtract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3x = 18 → the 3 is MULTIPLYING → divide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Ask what the number is DOING to x.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3/8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3x = 18 → x = 6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18 ÷ 3 = 6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Check: 3(6) = 18 ✓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Subtracting 3 gives 15 — and 3(15) = 45, so the check rejects it.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4/8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Divide the TOTAL by the coefficient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4x = 52 → 52 ÷ 4 = 13 ✓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Not 4 ÷ 52 — that is upside down.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Total first, then the number multiplying x.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5/8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Your turn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Solve 7x = 56, then check it.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Thumbs up when you have both.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6/8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Answers need not be whole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10x = 45 → x = 4.5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Check: 10(4.5) = 45 ✓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Don’t round to force a ‘nicer’ answer.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7/8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Now you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→ In-class practice sheet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8/8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Solving px = q — Lesson Slides (Grade 6)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