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457200"/>
            <a:ext cx="914400" cy="914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37360" y="457200"/>
            <a:ext cx="99056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Solving x + p = q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182880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0049D2"/>
                </a:solidFill>
              </a:rPr>
              <a:t>Undo the addition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246888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Today: solve equations where something is added to x — and check every answer.</a:t>
            </a:r>
          </a:p>
        </p:txBody>
      </p:sp>
      <p:pic>
        <p:nvPicPr>
          <p:cNvPr id="8" name="Picture 7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1/8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x + 7 = 12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What do you do to get x by itself?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Turn &amp; talk: add 7, or subtract 7?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2/8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Use the INVERSE, on BOTH sides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The equation adds 7 → you subtract 7.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Whatever you do to one side, do to the other. That keeps it balanced.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3/8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x + 7 = 12 → x = 5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x + 7 − 7 = 12 − 7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x = 5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Check: 5 + 7 = 12 ✓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Adding 7 again gives 19 — the check catches it instantly.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4/8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Always check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Put your answer back into the ORIGINAL equation.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If both sides match, you are right. If not, you probably used the wrong operation.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A check is thirty seconds. A wrong answer is permanent.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5/8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Your turn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Solve x + 15 = 40, then check it.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Thumbs up when you have both.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6/8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Zero is a real answer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x + 13 = 13 → x = 0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Check: 0 + 13 = 13 ✓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Don’t reject an answer just because it looks strange.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7/8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Now you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→ In-class practice sheet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8/8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Solving x + p = q — Lesson Slides (Grade 6)</dc:title>
  <dc:subject/>
  <dc:creator>Math With Mr DJ</dc:creator>
  <cp:keywords/>
  <dc:description>generated using python-pptx</dc:description>
  <cp:lastModifiedBy>Steve Canny</cp:lastModifiedBy>
  <cp:revision>1</cp:revision>
  <dcterms:created xsi:type="dcterms:W3CDTF">2026-01-01T00:00:00Z</dcterms:created>
  <dcterms:modified xsi:type="dcterms:W3CDTF">2026-01-01T00:00:00Z</dcterms:modified>
  <cp:category/>
</cp:coreProperties>
</file>