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Summarizing data in context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Putting the whole domain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describe a real data set completely, and justify your choices.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Minutes read last night, 12 students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10, 15, 15, 20, 20, 20, 25, 25, 30, 30, 35, 95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what is a typical amount of reading here?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summary says FIVE things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many · what was measured and its units · center · variability · shape and anything striking.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Mean 28⅓, median 22½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mean is higher than 9 of the 12 actual 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student read 95 minutes — 60 more than anyone else.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mean is correct. It is also misleading.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Let the SHAPE choose the measure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Outlier or skew → median and IQR.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Roughly symmetric → the mean is fine.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Range 85 vs IQR 12½ — same problem, same fix.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Quiz scores: 8, 9, 9, 10, 10, 10, 11, 11, 12, 12.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Mean or median? Thumbs up when you decide.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Say it as a sentence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“Twelve students read last night. A typical student read about 22½ minutes, with the middle half between 17½ and 30. One student read 95 minutes, far more than anyone else.”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Name the outlier. Hiding it misrepresents the data.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Summarizing numerical data in context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