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the single skill: today we find the amount for exactly one. Keep it short.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do NOT resolve it yet. Let pairs argue. Surface ‘but the totals are different’ — the hook into why we need a per-one comparison.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Name the idea: unit rate = amount per one; find it by dividing total ÷ how many. Anchor the word ‘per.’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model the division out loud. $1.20 ÷ 3 = $0.40.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extend past finding the rate to USING it (× 5 hours). This previews the application tier.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Resolve the hook with unit rates. Emphasize: compare per-one, not totals — this is the #1 misconception.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 (thumbs/whiteboards). Watch for multiply-instead-of-divide. Answer $1.25. Whiteboards: everyone tries Mild, then climbs. These are #1, #2,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 for consolidation.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6 · RATIOS &amp; PROPORTIONAL RELATIONSHIPS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UNIT RATES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use rate language in the context of a ratio relationship, identify real-world ratios and use them to determine unit rates and write a ratio a:b as a unit rate a/b.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Which is the better deal?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4 pens for $2.00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6 pens for $2.70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how could you compare them fairly?</a:t>
            </a:r>
          </a:p>
        </p:txBody>
      </p:sp>
      <p:pic>
        <p:nvPicPr>
          <p:cNvPr id="17" name="Picture 16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 unit rate is the amount for ONE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Cost per one item, miles per one hour, words per one minute.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To find it: divide the total by how many.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3 oranges cost $1.20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Cost per orange = $1.20 ÷ 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= $0.40 per orange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120 miles in 3 hours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Speed = 120 ÷ 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Now: how far in 5 hours? (40 × 5 = 200 mi)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= 40 miles per hour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Better deal — settled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4 pens/$2.00 → $0.50 each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6 pens/$2.70 → $0.45 each  ← better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Compare the unit rate, not the total price.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6 oranges cost $2.40. What is the cost of one orange?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Divided 6 ÷ 2.40 (wrong order).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6 oranges cost $2.40. What is the cost of one orange?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2.40 ÷ 6 = 0.40.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43784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$0.40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9864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2 pounds of rice cost $3.00. What is the cost per pound?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A student types 150 words in 5 minutes. What is the rate in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words per minute</a:t>
            </a:r>
            <a:r>
              <a:rPr sz="1700" b="0" i="0">
                <a:solidFill>
                  <a:srgbClr val="22123F"/>
                </a:solidFill>
                <a:latin typeface="Arial"/>
              </a:rPr>
              <a:t>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#2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A pack of 12 cans costs $9.60. Find the cost per can, then how many cans you can buy with $12.00.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rates: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