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Volume with fractional edges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Filling a box, not covering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the volume of a rectangular prism, fractions included.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cube with edges of ½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is its volume?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bigger or smaller than 1 cubic unit?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V = l × w × 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Volume fills three directions, so you multiply three lengths.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That is why the unit is CUBIC.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½ × ½ × ½ = ⅛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Smaller than a unit cube, so the volume is under 1.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Eight of these half-cubes fill one unit cube.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Packing = multiplying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1½ × 1½ × 2 box holds 3 × 3 × 4 = 36 half-cubes.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36 × ⅛ = 4½ cubic units — the same as ₃⁄₂ × ₃⁄₂ ×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36 is a COUNT. 4½ is the MEASURE.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Prism 2½ by 3 by 2. Volume?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Volume vs surface area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Volume fills the inside → cubic units.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Surface area covers the outside → square units.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Check your units before you write the answer.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with fractional edge lengths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