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adding expressions is collecting. Subtracting is where marks are lost.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the two answers. Do NOT resolve. 2x − 2 usually wins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Do the addition first so the contrast on the next slide is sharp.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resolve the hook. Write the flipped line as a separate step and insist students copy that habit.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name the error precisely: the minus stopped at the first term. Naming it helps students catch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substitution check, including how to choose a value. x = 0 is tempting and often tests too little.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5x − 6. Watch for 5x + 4, which flipped only the 2x. Whiteboards: everyone tries Mild, then climbs. These are #1, #3,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ADDING &amp; SUBTRACTING LINEAR EXPRESSIONS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add linear expressions with rational coefficients and subtract linear expressions with rational coefficients.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(5x + 2) − (3x − 4)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Work it out silently.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2x − 2 or 2x + 6?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Adding is the easy case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(5x + 2) + (3x − 4) = 8x − 2.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Nothing inside the bracket changes. Just collect like terms.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Subtracting: flip EVERY sign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(5x + 2) − (3x − 4) = (5x + 2) + (−3x + 4)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= 2x + 6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3x → −3x AND −4 → +4. Both. Every time.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Why 2x − 2 is wrong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It subtracts the 3x and then copies −4 across untouched.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minus is subtracting the WHOLE bracket, not just its first term.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Write the flipped line out. Every time. Even when you're sure.</a:t>
            </a:r>
          </a:p>
        </p:txBody>
      </p:sp>
      <p:pic>
        <p:nvPicPr>
          <p:cNvPr id="16" name="Picture 15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Check by substituting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At x = 1: original gives 8, and 2x + 6 gives 8. Match.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wrong answer 2x − 2 gives 0 — caught.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Pick a value that doesn't make a bracket vanish.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Simplify (4x + 3) − (2x + 5).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2x + 8 by leaving the +5 unflipped.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Simplify (4x + 3) − (2x + 5).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Flip inside: (4x + 3) + (−2x − 5).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4x − 2x = 2x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575303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7033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6484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3 − 5 = −2.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4453128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2x − 2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4507992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Simplify (4x + 3) + (2x + 5).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Simplify (6x − 2) − (x − 7).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In question 3 the constant went from −2 to +5. Explain where the +7 came from.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“Combining Like Terms - Watch me solve this in under 2 minutes - then you try one!”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&amp; subtracting linear expressions: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