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Adding &amp; subtracting rational numbers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Moves on a number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add and subtract positives and negatives, and know why.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5 − (−3)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minus signs. What do you do with them?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2 or 8?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Every problem is a MOVE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Adding a positive → move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Adding a negative → move left.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Subtracting = adding the OPPOSITE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5 − (−3) = 5 + 3 = 8. Move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second minus belongs to the NUMBER, not the operation.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“Two minuses make a plus” is a chant. This is the reason.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Same start, opposite directions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−6 − (−4) = −6 + 4 = −2 →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−6 − 4 = −6 + (−4) = −10 → left.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One lands above −6, one below. That IS the rule.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−4 − 6. Rewrite as an addition, then solve.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Where you land vs how far apart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−2½ + 7½ = 5 — that is where you LAND.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−2½ to 7½ is 10 apart — that is the DISTANCE.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Different questions. They only match when you start at zero.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&amp; subtracting rational numbers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