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it: the standard asks for equations, so naming the relationship comes before any arithmetic.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Hook — poll whether all four are 90°. Do NOT resolve. Draw the lines at about 60° so the picture argues against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[2:30] The three relationships. Complementary/Corner is a workable mnemonic if your class wants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[4:30] WE1 — resolve. Emphasise that vertical angles are EQUAL and adjacent ones are supplementary; swapping those is the common error.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[7:00] WE2 — writing the equation. Insist the relationship is named in words first, every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[11:00] Converting back. This costs marks constantly and takes ten seconds to fix as a habit.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[9:00] CFU — all-student response. 30° and 60°. Watch for students stopping at x = 30. Whiteboards: everyone tries Mild, then climbs. These are #1, #2, #5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[13:00] Launch the in-class practice sheet. 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7 · GEOMETRY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Arial"/>
              </a:rPr>
              <a:t>ANGLE RELATIONSHIPS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977639"/>
            <a:ext cx="649224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find an unknown angle, including by writing and solving equations and write equations for multi-step problems to find an unknown angle.</a:t>
            </a:r>
          </a:p>
        </p:txBody>
      </p:sp>
      <p:pic>
        <p:nvPicPr>
          <p:cNvPr id="8" name="Picture 7" descr="mi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495544"/>
            <a:ext cx="708660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672" y="5404104"/>
            <a:ext cx="658368" cy="6583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5623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5404104"/>
            <a:ext cx="658368" cy="6583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0779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791" y="5404104"/>
            <a:ext cx="678147" cy="6583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5935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Two lines cross. One angle is 62°.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What are the other three?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044951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374135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are they all 90°?</a:t>
            </a:r>
          </a:p>
        </p:txBody>
      </p:sp>
      <p:pic>
        <p:nvPicPr>
          <p:cNvPr id="14" name="Picture 13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Three relationships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Complementary → sum 90°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Supplementary → sum 180°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803904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04672" y="3931920"/>
            <a:ext cx="384048" cy="384048"/>
          </a:xfrm>
          <a:prstGeom prst="ellipse">
            <a:avLst/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5880" y="3877056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Vertical (opposite at a crossing) → EQUAL</a:t>
            </a:r>
          </a:p>
        </p:txBody>
      </p:sp>
      <p:pic>
        <p:nvPicPr>
          <p:cNvPr id="17" name="Picture 16" descr="point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2396246"/>
            <a:ext cx="3931920" cy="4461753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62°, 118°, 62°, 118°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Opposite angles are equal. Adjacent angles make a straight line.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All four sum to 360°.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All 90° only if the lines are perpendicular. That's a special case.</a:t>
            </a:r>
          </a:p>
        </p:txBody>
      </p:sp>
      <p:pic>
        <p:nvPicPr>
          <p:cNvPr id="16" name="Picture 15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Write it as an EQUATION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Angles x, x and (x + 30) on a straight line: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x + x + (x + 30) = 180 → 3x + 30 = 180 → x = 50</a:t>
            </a:r>
          </a:p>
        </p:txBody>
      </p:sp>
      <p:pic>
        <p:nvPicPr>
          <p:cNvPr id="13" name="Picture 12" descr="poin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Then convert BACK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x = 30 is not the answer. The angles are 30° and 60°.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Check: 30 + 60 = 90.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x is a step. The angles are the answer.</a:t>
            </a:r>
          </a:p>
        </p:txBody>
      </p:sp>
      <p:pic>
        <p:nvPicPr>
          <p:cNvPr id="16" name="Picture 15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Something went wrong here…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10515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685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400" b="1" i="0">
                <a:solidFill>
                  <a:srgbClr val="2A1060"/>
                </a:solidFill>
                <a:latin typeface="Arial"/>
              </a:rPr>
              <a:t>Find the supplement of 20°.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291840"/>
            <a:ext cx="6949440" cy="804672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34670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611880"/>
            <a:ext cx="6583680" cy="438912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Answered 70°.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233672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562856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facepa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49354"/>
            <a:ext cx="3931920" cy="3608645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800" b="1" i="0">
                <a:solidFill>
                  <a:srgbClr val="2A1060"/>
                </a:solidFill>
                <a:latin typeface="Arial"/>
              </a:rPr>
              <a:t>Find the supplement of 20°.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659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939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391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180 − 20 = 160°.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74519" y="2843784"/>
            <a:ext cx="329184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160°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2898648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3" name="Picture 12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240280"/>
            <a:ext cx="800100" cy="6400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Find the complement of 20°.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240280"/>
            <a:ext cx="777240" cy="77724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400" b="0" i="0">
                <a:solidFill>
                  <a:srgbClr val="22123F"/>
                </a:solidFill>
                <a:latin typeface="Arial"/>
              </a:rPr>
              <a:t>Three equal angles sit on a straight line... actually they meet at a point on one side of a line, and 3x = 90. Find x.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#2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240280"/>
            <a:ext cx="777240" cy="77724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Find the complement of 45°. What is special about this angle?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#5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humbs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239" y="2240280"/>
            <a:ext cx="2168842" cy="2514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wonde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602" y="2240280"/>
            <a:ext cx="1634490" cy="251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thin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477" y="2240280"/>
            <a:ext cx="2043112" cy="2514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Watch “Angles and Parallel Lines Explained Step by Step”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celebr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135" y="3364928"/>
            <a:ext cx="4206240" cy="34930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Angle relationships: Lesson Slides (Grade 7)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