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Composite 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Break it into shapes you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find the area of shapes made from rectangles, triangles and circles.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10 by 6 rectangle with a semicircle on the 6 cm end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is the semicircle's radius?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it 6 or 3?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span across a circle is a DIAMETER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6 cm end is the full width of the semicircle.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the radius is 6 ÷ 2 = 3 cm.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Radius 3 → 4.5π cm²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Circle: π(3)² = 9π. Half of that: 4.5π.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Using 6 would give 18π — four times too big.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Area four times too large? A diameter was used as a radius.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Add the pieces, or subtract the hole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Decompose → find each area → ADD.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Compose a whole → SUBTRACT what's missing.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shape with a hole must have LESS area than the whole.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10 by 4 rectangle with a semicircle on each SHORT end. Total area?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semicircles make a circle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Radius 2 each → together π(2)² = 4π cm².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Total: 40 + 4π cm².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Combine them first. Halving twice invites mistakes.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of composite figures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