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circumference is a perimeter — the distance you would walk around the 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10π vs 20π. Do NOT resolve. 20π is common because 2πr is the formula students recall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Both formulas together, with d = 2r written between them so the equivalence is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resolve. Say the diagnostic out loud: an answer exactly twice the right one means d went into the r formula.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Backwards. The coefficient-is-the-diameter shortcut saves time and is rarely taught.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[10:30] Semicircles. Draw one and trace the boundary with a finger so the straight edge is undeniable.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14π cm. Watch for 7π, which dropped the 2. Whiteboards: everyone tries Mild, then climbs. These are #1, #4,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CIRCUMFERENCE OF A CIRCLE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find the circumference of a circle to solve problems, including by using the formula for circumference.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 circle with diameter 10 cm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Find its circumference.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10π or 20π?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formulas, one idea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= 2πr  — when you have the RADIUS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= πd  — when you have the DIAMETER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They are the same, because d = 2r.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Diameter 10 → C = 10π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Putting 10 into 2πr gives 20π — doubling a number already doubled.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Name radius or diameter BEFORE you pick a formula.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Backwards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= 12π → the coefficient IS the diameter, so d = 12.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Radius is half: r = 6.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Semicircles have a straight edge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Arc of a semicircle, radius 6: half of 12π = 6π.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Perimeter = 6π + 12, because cutting made a new edge.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Halving the circle created a boundary that wasn't there.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its diameter.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40.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its diameter.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 = 2r = 20 cm, which is the coefficient of 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20 cm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circumference of a circle with radius 7 cm.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circumference of a circle with radius 2.5 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Your answers to 1 and 2 differ. Explain why, given that both mention 7.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Circumference of a circle: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