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Comparative inferences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From two samples to two populations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decide whether two groups really differ, using random samples from each.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Two year groups, reading minutes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Year A sample mean: 25.  Year B sample mean: 32.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Gap: 7 minutes.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does Year B read more? How sure are you?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Samples always differ. Even from the same group.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SP-02 showed five samples of one group giving five different answers.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So a gap between two sample means is expected, not surprising.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Is the gap bigger than the wobble?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MAD 1.6 → 7 ÷ 1.6 = 4.4 MADs. Far beyond ordinary variation.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MAD 8 → 7 ÷ 8 = 0.9 MADs. Well inside it.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Same gap of 7. Opposite conclusions.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 rough guide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Under 1 MAD → the data supports no claim.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Above 2 MADs → supports a real population difference.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Means 14 and 18, MAD 1.2. How many MADs? What can you conclude?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both.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Say it precisely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“The data does not show a difference” ≠ “There is no difference.”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Failing to detect something is not proving it absent.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And a conclusion about 10 students is not a conclusion about 2 year groups.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Comparative inferences about two populations —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